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203864"/>
    <a:srgbClr val="0070C0"/>
    <a:srgbClr val="009B01"/>
    <a:srgbClr val="00008C"/>
    <a:srgbClr val="6D6D2B"/>
    <a:srgbClr val="9E9E0C"/>
    <a:srgbClr val="99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17/04/2025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5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993589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35.350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AC12501-8889-B6A2-2E25-3955AE9C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158" y="3384644"/>
            <a:ext cx="1444261" cy="9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8826</TotalTime>
  <Words>4586</Words>
  <Application>Microsoft Office PowerPoint</Application>
  <PresentationFormat>Widescreen</PresentationFormat>
  <Paragraphs>841</Paragraphs>
  <Slides>90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Impact of ISR/Top</vt:lpstr>
      <vt:lpstr>500 GeV – Impact of ISR/Top on (1-T) and NCH</vt:lpstr>
      <vt:lpstr>500 GeV – Impact of √s' cuts on (1-T) and 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1929</cp:revision>
  <dcterms:created xsi:type="dcterms:W3CDTF">2024-11-21T11:19:07Z</dcterms:created>
  <dcterms:modified xsi:type="dcterms:W3CDTF">2025-04-17T10:17:54Z</dcterms:modified>
</cp:coreProperties>
</file>